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9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DD644F-1210-6846-B719-407DE1FFD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6F1D18-E83E-1F43-8E29-5B2F8A8FE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8B64A-9D59-C746-9210-3374D580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D0B88C-6E19-DA47-844D-1EF62D41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FAC1B-EBA3-6248-BD6E-7E44CD19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2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CA1FB-7289-F148-994A-7413C5A2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95A8C3-3721-8947-9BAA-B0498703F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BEA595-9AFD-C24F-9E3C-FC9D0A15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11931-CF76-7F44-A40C-FE9CC49E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CDCD4-5564-654B-9AA2-20DBA80E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9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93E43C-D824-E14E-8D6A-604BF6861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AA4B3A-6C01-6A44-BDA3-CC833168B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02517-F5D2-644F-B6DB-CE738C36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9C87D9-45DF-1340-96BE-B194A0C2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DA41D1-0E71-EB46-ACAA-47B3674D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3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B3F1DE-968A-824D-876C-8756F2C1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8897A2-C2D2-BA43-AC0D-F128EE1D8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79881-4541-1F49-BBBE-E2F275CE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F1E66F-4370-DB48-81CC-2EF1708A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0C1EC7-EE26-E147-BA78-069284FB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7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34E21-E535-FD4C-8661-85D832E6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E04354-D2CE-624E-B87F-E54A7CD7D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E21383-6F75-7A45-80BB-1C1F76D1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797F5E-3EA5-B34B-B8F9-9917D7F0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907374-387E-9D49-9CA8-E654FE29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87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6DE34-E65A-0446-B0D8-EAC702BF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05EA0D-9947-1F45-B9D7-D37894CD9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6A32D1-A980-254C-A958-B3808F7F6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EC905E-2923-1645-9942-23DE3644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8AE809-EDD2-174D-97C8-A035D6F0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F987BE-E0F0-184C-8C05-9FA117FB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7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91D92-4A50-994F-AEF6-E79DEC9E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90C2E0-3FE4-D04D-8727-A2CC63022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D875EC-1D48-9844-80AA-D79196AB4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6E74F5-2879-BD46-94CE-CB82CBA66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03FDA0-3B25-A349-B041-6C85CE1D0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7677F1-36DF-1247-99E0-7B45EBCA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FDFFE2-74C0-2E40-B9EC-D1B77BD4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1950DD-3790-2D4A-B91D-55EA2F84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37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7D2CB-0617-174D-95AD-1E18A70F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9CFEE1-D3C3-2942-BDDF-5A528A18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10A131-B07C-464E-B9E1-DC374BB5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DE96EA-4245-DB42-AE9D-11A02B0B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6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CB0C7E-6291-2F46-9091-AF7E1042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02F625-BFB3-CF45-B56B-26E12DBB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2817C1-58D7-9B4F-9861-AA37DF5B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4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7778C-550D-D84E-BDC4-DD19AA61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1F251D-0095-2C48-9597-7D6414AB3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6A70E4-98E5-E64C-B6CF-A01FE3E51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C83CCB-AB81-A34A-8302-0175939B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2EBBAA-CB67-EC43-BAF1-5DB62AF6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0F1887-8546-3E42-977D-4A3C6889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09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77CA48-80FE-6B42-A504-625137A7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4AAA3C-8BA1-DB4E-8BA9-1967EFF48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4CA747-2682-3641-BC34-83F08975E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336512-459F-BC49-9430-D3049646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665B0F-6CFE-B24F-8330-9D1591DC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C99DF9-94E7-0743-9C1D-5B401DDC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5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488A39-170D-2348-9F47-1EE51461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4FAE07-E537-7043-BEE5-5AB278BF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D4F4FF-8795-B54F-A8C5-7340DB4FB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1460-208B-1144-A24F-5FD499AD654D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83795C-51C7-F04F-820F-0EC997A56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D50C4B-F750-774E-A57A-25BFBCA3F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1B39-6A56-4444-9074-54C381E46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05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A70DAC5D-FD47-7648-A003-4351339B6EB9}"/>
              </a:ext>
            </a:extLst>
          </p:cNvPr>
          <p:cNvSpPr/>
          <p:nvPr/>
        </p:nvSpPr>
        <p:spPr>
          <a:xfrm>
            <a:off x="162160" y="218089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①朝の会（５分）</a:t>
            </a:r>
            <a:endParaRPr kumimoji="1" lang="en-US" altLang="ja-JP" sz="3200" b="1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C200718-F6FB-4B47-A5A7-A7C44747F90C}"/>
              </a:ext>
            </a:extLst>
          </p:cNvPr>
          <p:cNvSpPr/>
          <p:nvPr/>
        </p:nvSpPr>
        <p:spPr>
          <a:xfrm>
            <a:off x="162160" y="1158765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②</a:t>
            </a:r>
            <a:r>
              <a:rPr kumimoji="1" lang="ja-JP" altLang="en-US" sz="2800" b="1"/>
              <a:t>朝自習（◯</a:t>
            </a:r>
            <a:r>
              <a:rPr lang="ja-JP" altLang="en-US" sz="2800" b="1"/>
              <a:t>時△分</a:t>
            </a:r>
            <a:r>
              <a:rPr lang="en-US" altLang="ja-JP" sz="2800" b="1" dirty="0"/>
              <a:t>〜</a:t>
            </a:r>
            <a:r>
              <a:rPr lang="ja-JP" altLang="en-US" sz="2800" b="1"/>
              <a:t>◯時△分</a:t>
            </a:r>
            <a:r>
              <a:rPr kumimoji="1" lang="ja-JP" altLang="en-US" sz="2800" b="1"/>
              <a:t>）</a:t>
            </a:r>
            <a:endParaRPr kumimoji="1" lang="ja-JP" altLang="en-US" sz="3200" b="1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6269C71-AA88-9E4D-BBC3-FEFE457BC8B1}"/>
              </a:ext>
            </a:extLst>
          </p:cNvPr>
          <p:cNvSpPr/>
          <p:nvPr/>
        </p:nvSpPr>
        <p:spPr>
          <a:xfrm>
            <a:off x="162159" y="2099441"/>
            <a:ext cx="5692104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b="1"/>
              <a:t>③午前中あいさつ</a:t>
            </a:r>
            <a:endParaRPr kumimoji="1" lang="ja-JP" altLang="en-US" sz="2800" b="1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8027BAB1-68C2-BE43-92D1-7E4021B5BFAE}"/>
              </a:ext>
            </a:extLst>
          </p:cNvPr>
          <p:cNvSpPr/>
          <p:nvPr/>
        </p:nvSpPr>
        <p:spPr>
          <a:xfrm>
            <a:off x="162160" y="3040117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④いただきます（◯時△分）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70E6AE8-7369-2449-A45E-287C8C178654}"/>
              </a:ext>
            </a:extLst>
          </p:cNvPr>
          <p:cNvSpPr/>
          <p:nvPr/>
        </p:nvSpPr>
        <p:spPr>
          <a:xfrm>
            <a:off x="162160" y="3980793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⑤ごちそうさま（◯時△分）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621F8996-5841-5B44-90E7-78A1B68CBCBF}"/>
              </a:ext>
            </a:extLst>
          </p:cNvPr>
          <p:cNvSpPr/>
          <p:nvPr/>
        </p:nvSpPr>
        <p:spPr>
          <a:xfrm>
            <a:off x="162160" y="4921469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⑥午後あいさつ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56596040-53BC-814A-827B-77A4AB4BE2CF}"/>
              </a:ext>
            </a:extLst>
          </p:cNvPr>
          <p:cNvSpPr/>
          <p:nvPr/>
        </p:nvSpPr>
        <p:spPr>
          <a:xfrm>
            <a:off x="162160" y="5862145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⑦帰りの会（５分）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2D0134-142D-EA4F-B944-2C2E7DCAEB4A}"/>
              </a:ext>
            </a:extLst>
          </p:cNvPr>
          <p:cNvSpPr/>
          <p:nvPr/>
        </p:nvSpPr>
        <p:spPr>
          <a:xfrm>
            <a:off x="5959365" y="84083"/>
            <a:ext cx="6127531" cy="66845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/>
              <a:t>お仕事完了！！！</a:t>
            </a:r>
          </a:p>
        </p:txBody>
      </p:sp>
    </p:spTree>
    <p:extLst>
      <p:ext uri="{BB962C8B-B14F-4D97-AF65-F5344CB8AC3E}">
        <p14:creationId xmlns:p14="http://schemas.microsoft.com/office/powerpoint/2010/main" val="277287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2D0134-142D-EA4F-B944-2C2E7DCAEB4A}"/>
              </a:ext>
            </a:extLst>
          </p:cNvPr>
          <p:cNvSpPr/>
          <p:nvPr/>
        </p:nvSpPr>
        <p:spPr>
          <a:xfrm>
            <a:off x="5959365" y="84083"/>
            <a:ext cx="6127531" cy="66845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/>
              <a:t>お仕事完了！！！</a:t>
            </a: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B969FD94-9FFE-EA40-A27F-529B7F4A4EFB}"/>
              </a:ext>
            </a:extLst>
          </p:cNvPr>
          <p:cNvSpPr/>
          <p:nvPr/>
        </p:nvSpPr>
        <p:spPr>
          <a:xfrm>
            <a:off x="162160" y="218089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b="1" dirty="0"/>
              <a:t>⑧</a:t>
            </a:r>
            <a:r>
              <a:rPr lang="ja-JP" altLang="en-US" sz="3200" b="1"/>
              <a:t>窓閉め・机</a:t>
            </a:r>
            <a:endParaRPr kumimoji="1" lang="en-US" altLang="ja-JP" sz="3200" b="1" dirty="0"/>
          </a:p>
        </p:txBody>
      </p:sp>
    </p:spTree>
    <p:extLst>
      <p:ext uri="{BB962C8B-B14F-4D97-AF65-F5344CB8AC3E}">
        <p14:creationId xmlns:p14="http://schemas.microsoft.com/office/powerpoint/2010/main" val="88502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A70DAC5D-FD47-7648-A003-4351339B6EB9}"/>
              </a:ext>
            </a:extLst>
          </p:cNvPr>
          <p:cNvSpPr/>
          <p:nvPr/>
        </p:nvSpPr>
        <p:spPr>
          <a:xfrm>
            <a:off x="162160" y="218089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◯◯係</a:t>
            </a:r>
            <a:endParaRPr kumimoji="1" lang="en-US" altLang="ja-JP" sz="3200" b="1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C200718-F6FB-4B47-A5A7-A7C44747F90C}"/>
              </a:ext>
            </a:extLst>
          </p:cNvPr>
          <p:cNvSpPr/>
          <p:nvPr/>
        </p:nvSpPr>
        <p:spPr>
          <a:xfrm>
            <a:off x="162160" y="1158765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/>
              <a:t>△△係</a:t>
            </a:r>
            <a:endParaRPr kumimoji="1" lang="ja-JP" altLang="en-US" sz="3600" b="1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6269C71-AA88-9E4D-BBC3-FEFE457BC8B1}"/>
              </a:ext>
            </a:extLst>
          </p:cNvPr>
          <p:cNvSpPr/>
          <p:nvPr/>
        </p:nvSpPr>
        <p:spPr>
          <a:xfrm>
            <a:off x="162159" y="2099441"/>
            <a:ext cx="5692104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□□係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8027BAB1-68C2-BE43-92D1-7E4021B5BFAE}"/>
              </a:ext>
            </a:extLst>
          </p:cNvPr>
          <p:cNvSpPr/>
          <p:nvPr/>
        </p:nvSpPr>
        <p:spPr>
          <a:xfrm>
            <a:off x="162160" y="3040117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dirty="0"/>
              <a:t>☆</a:t>
            </a:r>
            <a:r>
              <a:rPr kumimoji="1" lang="ja-JP" altLang="en-US" sz="3200" b="1"/>
              <a:t>☆係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70E6AE8-7369-2449-A45E-287C8C178654}"/>
              </a:ext>
            </a:extLst>
          </p:cNvPr>
          <p:cNvSpPr/>
          <p:nvPr/>
        </p:nvSpPr>
        <p:spPr>
          <a:xfrm>
            <a:off x="162160" y="3980793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/>
              <a:t>♡♡係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621F8996-5841-5B44-90E7-78A1B68CBCBF}"/>
              </a:ext>
            </a:extLst>
          </p:cNvPr>
          <p:cNvSpPr/>
          <p:nvPr/>
        </p:nvSpPr>
        <p:spPr>
          <a:xfrm>
            <a:off x="162160" y="4921469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3200" b="1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56596040-53BC-814A-827B-77A4AB4BE2CF}"/>
              </a:ext>
            </a:extLst>
          </p:cNvPr>
          <p:cNvSpPr/>
          <p:nvPr/>
        </p:nvSpPr>
        <p:spPr>
          <a:xfrm>
            <a:off x="162160" y="5862145"/>
            <a:ext cx="5692102" cy="83294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3200" b="1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2D0134-142D-EA4F-B944-2C2E7DCAEB4A}"/>
              </a:ext>
            </a:extLst>
          </p:cNvPr>
          <p:cNvSpPr/>
          <p:nvPr/>
        </p:nvSpPr>
        <p:spPr>
          <a:xfrm>
            <a:off x="5959365" y="84083"/>
            <a:ext cx="6127531" cy="66845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/>
              <a:t>お仕事完了！！！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281805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85</Words>
  <Application>Microsoft Macintosh PowerPoint</Application>
  <PresentationFormat>ワイド画面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実来</dc:creator>
  <cp:lastModifiedBy>山本　実来</cp:lastModifiedBy>
  <cp:revision>8</cp:revision>
  <dcterms:created xsi:type="dcterms:W3CDTF">2020-04-12T08:07:28Z</dcterms:created>
  <dcterms:modified xsi:type="dcterms:W3CDTF">2020-04-12T13:28:39Z</dcterms:modified>
</cp:coreProperties>
</file>