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0" r:id="rId4"/>
    <p:sldId id="264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1"/>
    <p:restoredTop sz="94580"/>
  </p:normalViewPr>
  <p:slideViewPr>
    <p:cSldViewPr snapToGrid="0" snapToObjects="1">
      <p:cViewPr varScale="1">
        <p:scale>
          <a:sx n="121" d="100"/>
          <a:sy n="121" d="100"/>
        </p:scale>
        <p:origin x="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4B4765-6F3C-494E-9AF9-975D3DF6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41A1D1B-B7BA-3345-BC1D-747E41517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9093D8-53A5-504D-8430-C27197B1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A87DC7-9DA3-7945-85AE-499EA215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77FCF9-2EF2-5249-8E5C-5E2875C6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12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4D5B-4659-1540-843A-982798A1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8CFDB7-0568-1B47-8931-7FE5ED4CB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62C69A-0531-5042-B12D-2EA4CB2F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3DB1E1-6D93-E440-8D49-C6578A11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FC130B-109C-1A40-83C9-23893426F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1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AFE02E-B72B-5A43-8E96-EFD676B23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3AD7D9-6950-884D-BBD9-C14AC1DD6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7267A2-FFA7-1D42-89A7-808B9CA4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0F51D5-8D72-BA4E-9FA3-4C1D7FEC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0C7FE-7D90-FA47-BEDE-FC96C366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7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104AEC-0D08-A54A-995D-B1675811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8862DC-4433-4E4F-A88A-04BB4070F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258A4F-C585-5E48-A82D-FDEECB3AE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412468-A85B-1E48-9F66-9B6EF05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261D02-DB20-B845-8A73-AB447C937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55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42F2C2-60CE-2443-998A-B106A5ED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A51A8D-E2C4-8149-BDD0-17CA05C91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B23C4E-8864-5D4C-8E3D-2E865BB4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337160-2CA1-6144-8789-EC2373B5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CAFC20-A584-E342-B149-D46BEEE3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35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852EA-45DB-3645-BB93-6CEEA06C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F1DC65-6C9C-074F-B453-4FFF7751A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F8E6EA4-4208-0448-8F1E-5AB3ADA6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2EB498-D7BD-FE40-B859-2391AC5E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7CE335-C02B-424C-888F-01E585DA6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2C6EAD-5897-BF40-800B-6DB00C38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4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3BB89-D6A2-2D4B-88D8-69E1A305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8512EDD-C4C1-9F49-AFFD-BCF74795C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204831-4FB6-6548-827D-0C396469E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839FAD-2C28-7B4C-9B76-6D20F8A14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3677FD0-E2F6-324F-853D-45A412BD7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6C83C71-8F9D-2549-B49A-D8C78032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A85CCE9-5E56-EA4F-8683-DC133D2A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DB9BA5-7109-C645-8174-C4E823B4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08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A3DF9C-BB01-594C-BA7D-F22ADB6F3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C9BD5B-104A-F645-98EB-2F558A3B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83981BC-61CF-9640-BF66-A526F411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59A0752-B5B4-0246-9C63-3CC68240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03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257C8D9-1282-9449-BB8E-3BD4A754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65D1908-4A23-AE46-BFE3-C293C447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86688D-AF06-EE4F-BB42-066793CE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7FC54D-9AEF-5541-B3ED-146D9F07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4FA7B6-A50C-C14B-AD52-D3C9B08F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D43D73-B194-3144-B154-A2C39A646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28BA49-3EDD-104D-BCAF-5840A80E9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525F81-BCD4-7E4B-AC3A-193A71F6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03A0A1-3C3D-E64B-B2BE-22554ADA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65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305AC-7922-2949-92F8-281340A6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09E5A3-5864-4945-9856-77A9E1052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C7A3B63-8E48-8B4C-9885-1DE964435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C8908D-A8F1-B94D-B370-F9A838F3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1D75F7-6FC0-694D-92B0-3DF8C9C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EF3A0E4-CF70-B14B-A4F1-6F478F0E0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5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744587E-9256-124E-984A-BA7E9DB6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217DE6-46C5-CF42-809C-A2ACC588A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7CAF40-B050-EC4A-9101-8DDC362A1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C6E1C-8FA7-1C4C-BF9B-0196FBD4345E}" type="datetimeFigureOut">
              <a:rPr kumimoji="1" lang="ja-JP" altLang="en-US" smtClean="0"/>
              <a:t>2020/2/26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E2823A-6331-B845-86B4-00D158A23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2C038C-7FB4-E045-94C4-F68A1FC6F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CAE1E-F4E3-E54C-B11C-7D396CF72A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65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267C1F-AE74-7647-8ACB-59059017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6"/>
            <a:ext cx="10515600" cy="1325563"/>
          </a:xfrm>
        </p:spPr>
        <p:txBody>
          <a:bodyPr/>
          <a:lstStyle/>
          <a:p>
            <a:r>
              <a:rPr kumimoji="1" lang="ja-JP" altLang="en-US"/>
              <a:t>給食じゅんび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901FC5-E00C-2E44-AC87-538117F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988"/>
            <a:ext cx="10515600" cy="3780604"/>
          </a:xfrm>
        </p:spPr>
        <p:txBody>
          <a:bodyPr/>
          <a:lstStyle/>
          <a:p>
            <a:pPr marL="0" indent="0">
              <a:buNone/>
            </a:pPr>
            <a:r>
              <a:rPr lang="ja-JP" altLang="en-US"/>
              <a:t>給食当番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給食当番以外</a:t>
            </a:r>
            <a:endParaRPr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B53DD38-4589-654E-B906-B8A684884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37" y="2578786"/>
            <a:ext cx="1669455" cy="1669455"/>
          </a:xfrm>
          <a:prstGeom prst="rect">
            <a:avLst/>
          </a:prstGeom>
        </p:spPr>
      </p:pic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7B369CCE-AADA-5D46-A9C9-555A381F2592}"/>
              </a:ext>
            </a:extLst>
          </p:cNvPr>
          <p:cNvSpPr/>
          <p:nvPr/>
        </p:nvSpPr>
        <p:spPr>
          <a:xfrm>
            <a:off x="1586122" y="1037452"/>
            <a:ext cx="7984672" cy="751583"/>
          </a:xfrm>
          <a:prstGeom prst="wedgeRoundRectCallout">
            <a:avLst>
              <a:gd name="adj1" fmla="val -62142"/>
              <a:gd name="adj2" fmla="val 23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タイム係「今から計ります」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57FA6A-1E93-C74D-942C-8BD03CAA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96" y="2578786"/>
            <a:ext cx="1833941" cy="1833941"/>
          </a:xfrm>
          <a:prstGeom prst="rect">
            <a:avLst/>
          </a:prstGeom>
        </p:spPr>
      </p:pic>
      <p:sp>
        <p:nvSpPr>
          <p:cNvPr id="7" name="角丸四角形 6">
            <a:extLst>
              <a:ext uri="{FF2B5EF4-FFF2-40B4-BE49-F238E27FC236}">
                <a16:creationId xmlns:a16="http://schemas.microsoft.com/office/drawing/2014/main" id="{6640D3F1-C225-E94B-B818-2E32AA14C914}"/>
              </a:ext>
            </a:extLst>
          </p:cNvPr>
          <p:cNvSpPr/>
          <p:nvPr/>
        </p:nvSpPr>
        <p:spPr>
          <a:xfrm>
            <a:off x="6548042" y="2636592"/>
            <a:ext cx="1641011" cy="15437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２列に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>
                <a:solidFill>
                  <a:schemeClr val="tx1"/>
                </a:solidFill>
              </a:rPr>
              <a:t>並ぶ</a:t>
            </a:r>
            <a:br>
              <a:rPr kumimoji="1" lang="en-US" altLang="ja-JP" sz="2800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>
                <a:solidFill>
                  <a:srgbClr val="FF0000"/>
                </a:solidFill>
              </a:rPr>
              <a:t>白衣の番号順</a:t>
            </a:r>
            <a:endParaRPr kumimoji="1" lang="ja-JP" altLang="en-US" sz="2800">
              <a:solidFill>
                <a:srgbClr val="FF000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2AA1BFD-97C9-EE41-99A2-C7AAB9968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332" y="2034187"/>
            <a:ext cx="1606356" cy="2286628"/>
          </a:xfrm>
          <a:prstGeom prst="rect">
            <a:avLst/>
          </a:prstGeom>
        </p:spPr>
      </p:pic>
      <p:sp>
        <p:nvSpPr>
          <p:cNvPr id="9" name="円形吹き出し 8">
            <a:extLst>
              <a:ext uri="{FF2B5EF4-FFF2-40B4-BE49-F238E27FC236}">
                <a16:creationId xmlns:a16="http://schemas.microsoft.com/office/drawing/2014/main" id="{112B4F85-718E-7043-B27A-85441873C631}"/>
              </a:ext>
            </a:extLst>
          </p:cNvPr>
          <p:cNvSpPr/>
          <p:nvPr/>
        </p:nvSpPr>
        <p:spPr>
          <a:xfrm>
            <a:off x="9974317" y="3164739"/>
            <a:ext cx="1900614" cy="1139500"/>
          </a:xfrm>
          <a:prstGeom prst="wedgeEllipseCallout">
            <a:avLst>
              <a:gd name="adj1" fmla="val -35613"/>
              <a:gd name="adj2" fmla="val -629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出発します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38DA76-687C-8747-898C-6421C0BE814B}"/>
              </a:ext>
            </a:extLst>
          </p:cNvPr>
          <p:cNvSpPr txBox="1"/>
          <p:nvPr/>
        </p:nvSpPr>
        <p:spPr>
          <a:xfrm>
            <a:off x="10391891" y="231004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先頭の班長</a:t>
            </a:r>
          </a:p>
        </p:txBody>
      </p:sp>
      <p:sp>
        <p:nvSpPr>
          <p:cNvPr id="12" name="右矢印 11">
            <a:extLst>
              <a:ext uri="{FF2B5EF4-FFF2-40B4-BE49-F238E27FC236}">
                <a16:creationId xmlns:a16="http://schemas.microsoft.com/office/drawing/2014/main" id="{5D01A4E0-8A1E-E645-B31E-F5EF8E2276AE}"/>
              </a:ext>
            </a:extLst>
          </p:cNvPr>
          <p:cNvSpPr/>
          <p:nvPr/>
        </p:nvSpPr>
        <p:spPr>
          <a:xfrm>
            <a:off x="3022563" y="2764782"/>
            <a:ext cx="345182" cy="1680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113D38A0-3B9B-E44A-BDAE-B2F5B93C88A4}"/>
              </a:ext>
            </a:extLst>
          </p:cNvPr>
          <p:cNvSpPr/>
          <p:nvPr/>
        </p:nvSpPr>
        <p:spPr>
          <a:xfrm>
            <a:off x="5764723" y="2757588"/>
            <a:ext cx="345182" cy="1680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D3C5F942-7938-E148-8CA5-1608A0FCFF63}"/>
              </a:ext>
            </a:extLst>
          </p:cNvPr>
          <p:cNvSpPr/>
          <p:nvPr/>
        </p:nvSpPr>
        <p:spPr>
          <a:xfrm>
            <a:off x="8587626" y="2764782"/>
            <a:ext cx="345182" cy="16805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58736EF5-A110-DE49-8093-2B6DC8DCE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99" y="5053080"/>
            <a:ext cx="1539293" cy="171032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C4A682E-B9BD-AB48-B194-6C83BCED97A9}"/>
              </a:ext>
            </a:extLst>
          </p:cNvPr>
          <p:cNvSpPr txBox="1"/>
          <p:nvPr/>
        </p:nvSpPr>
        <p:spPr>
          <a:xfrm>
            <a:off x="2841572" y="621982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>
                <a:solidFill>
                  <a:srgbClr val="FF0000"/>
                </a:solidFill>
              </a:rPr>
              <a:t>自分の席で！</a:t>
            </a:r>
          </a:p>
        </p:txBody>
      </p:sp>
      <p:sp>
        <p:nvSpPr>
          <p:cNvPr id="19" name="爆発 2 18">
            <a:extLst>
              <a:ext uri="{FF2B5EF4-FFF2-40B4-BE49-F238E27FC236}">
                <a16:creationId xmlns:a16="http://schemas.microsoft.com/office/drawing/2014/main" id="{6CE575E4-48E4-FB42-B37D-8D3FBFA85382}"/>
              </a:ext>
            </a:extLst>
          </p:cNvPr>
          <p:cNvSpPr/>
          <p:nvPr/>
        </p:nvSpPr>
        <p:spPr>
          <a:xfrm>
            <a:off x="9620072" y="636697"/>
            <a:ext cx="2756345" cy="1665244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/>
              <a:t>３分！</a:t>
            </a:r>
          </a:p>
        </p:txBody>
      </p:sp>
    </p:spTree>
    <p:extLst>
      <p:ext uri="{BB962C8B-B14F-4D97-AF65-F5344CB8AC3E}">
        <p14:creationId xmlns:p14="http://schemas.microsoft.com/office/powerpoint/2010/main" val="18926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CCB88-8B4D-9445-AE35-E9C340D4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給食当番がくばる。</a:t>
            </a:r>
            <a:br>
              <a:rPr lang="en-US" altLang="ja-JP" dirty="0"/>
            </a:br>
            <a:r>
              <a:rPr lang="ja-JP" altLang="en-US" b="1">
                <a:solidFill>
                  <a:srgbClr val="FF0000"/>
                </a:solidFill>
              </a:rPr>
              <a:t>まどがわ</a:t>
            </a:r>
            <a:r>
              <a:rPr lang="ja-JP" altLang="en-US"/>
              <a:t>から置いていく。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778F7F-5E3E-F442-AF43-7D6BE80A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96" y="1562100"/>
            <a:ext cx="9976945" cy="5295900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699DA3B-01B5-524A-96FA-D6AD7938E9A3}"/>
              </a:ext>
            </a:extLst>
          </p:cNvPr>
          <p:cNvSpPr/>
          <p:nvPr/>
        </p:nvSpPr>
        <p:spPr>
          <a:xfrm>
            <a:off x="536027" y="2017986"/>
            <a:ext cx="935421" cy="43617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ま</a:t>
            </a:r>
            <a:endParaRPr kumimoji="1" lang="en-US" altLang="ja-JP" sz="2800" dirty="0"/>
          </a:p>
          <a:p>
            <a:pPr algn="ctr"/>
            <a:r>
              <a:rPr kumimoji="1" lang="ja-JP" altLang="en-US" sz="2800"/>
              <a:t>ど</a:t>
            </a:r>
            <a:endParaRPr kumimoji="1" lang="en-US" altLang="ja-JP" sz="2800" dirty="0"/>
          </a:p>
          <a:p>
            <a:pPr algn="ctr"/>
            <a:r>
              <a:rPr kumimoji="1" lang="ja-JP" altLang="en-US" sz="2800"/>
              <a:t>が</a:t>
            </a:r>
            <a:endParaRPr kumimoji="1" lang="en-US" altLang="ja-JP" sz="2800" dirty="0"/>
          </a:p>
          <a:p>
            <a:pPr algn="ctr"/>
            <a:r>
              <a:rPr kumimoji="1" lang="ja-JP" altLang="en-US" sz="2800"/>
              <a:t>わ</a:t>
            </a:r>
            <a:endParaRPr kumimoji="1" lang="ja-JP" altLang="en-US"/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1C133BE1-06B1-4B43-8FDB-E764E2ED36F7}"/>
              </a:ext>
            </a:extLst>
          </p:cNvPr>
          <p:cNvSpPr/>
          <p:nvPr/>
        </p:nvSpPr>
        <p:spPr>
          <a:xfrm rot="1521263">
            <a:off x="2799018" y="3354043"/>
            <a:ext cx="520429" cy="3316360"/>
          </a:xfrm>
          <a:prstGeom prst="downArrow">
            <a:avLst>
              <a:gd name="adj1" fmla="val 4827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9F6BB785-CF11-A244-9BF9-BAC61B3696D2}"/>
              </a:ext>
            </a:extLst>
          </p:cNvPr>
          <p:cNvSpPr/>
          <p:nvPr/>
        </p:nvSpPr>
        <p:spPr>
          <a:xfrm rot="11878939">
            <a:off x="3975187" y="3440082"/>
            <a:ext cx="572530" cy="3144280"/>
          </a:xfrm>
          <a:prstGeom prst="downArrow">
            <a:avLst>
              <a:gd name="adj1" fmla="val 478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DC328D5F-CFB0-534E-B076-9539195741E5}"/>
              </a:ext>
            </a:extLst>
          </p:cNvPr>
          <p:cNvSpPr/>
          <p:nvPr/>
        </p:nvSpPr>
        <p:spPr>
          <a:xfrm rot="445509">
            <a:off x="5613712" y="3649933"/>
            <a:ext cx="576093" cy="29774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DAD62A8E-F154-E442-95F1-0584EC23ABBB}"/>
              </a:ext>
            </a:extLst>
          </p:cNvPr>
          <p:cNvSpPr/>
          <p:nvPr/>
        </p:nvSpPr>
        <p:spPr>
          <a:xfrm rot="10571781">
            <a:off x="7020853" y="3641561"/>
            <a:ext cx="572530" cy="2816268"/>
          </a:xfrm>
          <a:prstGeom prst="downArrow">
            <a:avLst>
              <a:gd name="adj1" fmla="val 478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FD74842C-5882-BF47-91E5-222C9D242C22}"/>
              </a:ext>
            </a:extLst>
          </p:cNvPr>
          <p:cNvSpPr/>
          <p:nvPr/>
        </p:nvSpPr>
        <p:spPr>
          <a:xfrm>
            <a:off x="3503814" y="3102693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１</a:t>
            </a: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30DA4917-6D08-C84B-AD8E-3B9860B15EA1}"/>
              </a:ext>
            </a:extLst>
          </p:cNvPr>
          <p:cNvSpPr/>
          <p:nvPr/>
        </p:nvSpPr>
        <p:spPr>
          <a:xfrm>
            <a:off x="3503814" y="6107437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２</a:t>
            </a:r>
            <a:endParaRPr kumimoji="1" lang="ja-JP" altLang="en-US" sz="3200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94DB658F-1781-C042-91CC-7F23C375AFFB}"/>
              </a:ext>
            </a:extLst>
          </p:cNvPr>
          <p:cNvSpPr/>
          <p:nvPr/>
        </p:nvSpPr>
        <p:spPr>
          <a:xfrm>
            <a:off x="5840683" y="3232857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３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2239829C-0BB9-334C-8D1E-9F388E01FC1E}"/>
              </a:ext>
            </a:extLst>
          </p:cNvPr>
          <p:cNvSpPr/>
          <p:nvPr/>
        </p:nvSpPr>
        <p:spPr>
          <a:xfrm>
            <a:off x="7141013" y="6125021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４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167933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ACCB88-8B4D-9445-AE35-E9C340D4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給食当番がくばる。</a:t>
            </a:r>
            <a:br>
              <a:rPr lang="en-US" altLang="ja-JP" dirty="0"/>
            </a:br>
            <a:r>
              <a:rPr lang="ja-JP" altLang="en-US" b="1">
                <a:solidFill>
                  <a:srgbClr val="FF0000"/>
                </a:solidFill>
              </a:rPr>
              <a:t>まどがわ</a:t>
            </a:r>
            <a:r>
              <a:rPr lang="ja-JP" altLang="en-US"/>
              <a:t>から置いていく。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7778F7F-5E3E-F442-AF43-7D6BE80A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496" y="1562100"/>
            <a:ext cx="9976945" cy="5295900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699DA3B-01B5-524A-96FA-D6AD7938E9A3}"/>
              </a:ext>
            </a:extLst>
          </p:cNvPr>
          <p:cNvSpPr/>
          <p:nvPr/>
        </p:nvSpPr>
        <p:spPr>
          <a:xfrm>
            <a:off x="536027" y="2017986"/>
            <a:ext cx="935421" cy="436179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/>
              <a:t>ま</a:t>
            </a:r>
            <a:endParaRPr kumimoji="1" lang="en-US" altLang="ja-JP" sz="2800" dirty="0"/>
          </a:p>
          <a:p>
            <a:pPr algn="ctr"/>
            <a:r>
              <a:rPr kumimoji="1" lang="ja-JP" altLang="en-US" sz="2800"/>
              <a:t>ど</a:t>
            </a:r>
            <a:endParaRPr kumimoji="1" lang="en-US" altLang="ja-JP" sz="2800" dirty="0"/>
          </a:p>
          <a:p>
            <a:pPr algn="ctr"/>
            <a:r>
              <a:rPr kumimoji="1" lang="ja-JP" altLang="en-US" sz="2800"/>
              <a:t>が</a:t>
            </a:r>
            <a:endParaRPr kumimoji="1" lang="en-US" altLang="ja-JP" sz="2800" dirty="0"/>
          </a:p>
          <a:p>
            <a:pPr algn="ctr"/>
            <a:r>
              <a:rPr kumimoji="1" lang="ja-JP" altLang="en-US" sz="2800"/>
              <a:t>わ</a:t>
            </a:r>
            <a:endParaRPr kumimoji="1" lang="ja-JP" altLang="en-US"/>
          </a:p>
        </p:txBody>
      </p:sp>
      <p:sp>
        <p:nvSpPr>
          <p:cNvPr id="6" name="下矢印 5">
            <a:extLst>
              <a:ext uri="{FF2B5EF4-FFF2-40B4-BE49-F238E27FC236}">
                <a16:creationId xmlns:a16="http://schemas.microsoft.com/office/drawing/2014/main" id="{1C133BE1-06B1-4B43-8FDB-E764E2ED36F7}"/>
              </a:ext>
            </a:extLst>
          </p:cNvPr>
          <p:cNvSpPr/>
          <p:nvPr/>
        </p:nvSpPr>
        <p:spPr>
          <a:xfrm rot="1521263">
            <a:off x="2799018" y="3354043"/>
            <a:ext cx="520429" cy="3316360"/>
          </a:xfrm>
          <a:prstGeom prst="downArrow">
            <a:avLst>
              <a:gd name="adj1" fmla="val 4827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>
            <a:extLst>
              <a:ext uri="{FF2B5EF4-FFF2-40B4-BE49-F238E27FC236}">
                <a16:creationId xmlns:a16="http://schemas.microsoft.com/office/drawing/2014/main" id="{9F6BB785-CF11-A244-9BF9-BAC61B3696D2}"/>
              </a:ext>
            </a:extLst>
          </p:cNvPr>
          <p:cNvSpPr/>
          <p:nvPr/>
        </p:nvSpPr>
        <p:spPr>
          <a:xfrm rot="924261">
            <a:off x="4039236" y="3458269"/>
            <a:ext cx="572530" cy="3144280"/>
          </a:xfrm>
          <a:prstGeom prst="downArrow">
            <a:avLst>
              <a:gd name="adj1" fmla="val 478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>
            <a:extLst>
              <a:ext uri="{FF2B5EF4-FFF2-40B4-BE49-F238E27FC236}">
                <a16:creationId xmlns:a16="http://schemas.microsoft.com/office/drawing/2014/main" id="{DC328D5F-CFB0-534E-B076-9539195741E5}"/>
              </a:ext>
            </a:extLst>
          </p:cNvPr>
          <p:cNvSpPr/>
          <p:nvPr/>
        </p:nvSpPr>
        <p:spPr>
          <a:xfrm rot="445509">
            <a:off x="5613712" y="3649933"/>
            <a:ext cx="576093" cy="297745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DAD62A8E-F154-E442-95F1-0584EC23ABBB}"/>
              </a:ext>
            </a:extLst>
          </p:cNvPr>
          <p:cNvSpPr/>
          <p:nvPr/>
        </p:nvSpPr>
        <p:spPr>
          <a:xfrm rot="21344516">
            <a:off x="6946848" y="3648982"/>
            <a:ext cx="572530" cy="2816268"/>
          </a:xfrm>
          <a:prstGeom prst="downArrow">
            <a:avLst>
              <a:gd name="adj1" fmla="val 478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810CB61A-FFCA-424F-8E41-C95A16FE1F81}"/>
              </a:ext>
            </a:extLst>
          </p:cNvPr>
          <p:cNvSpPr/>
          <p:nvPr/>
        </p:nvSpPr>
        <p:spPr>
          <a:xfrm>
            <a:off x="3447640" y="3202818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１</a:t>
            </a: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D2093AE2-2384-5740-A2D3-E8F36DA8378A}"/>
              </a:ext>
            </a:extLst>
          </p:cNvPr>
          <p:cNvSpPr/>
          <p:nvPr/>
        </p:nvSpPr>
        <p:spPr>
          <a:xfrm>
            <a:off x="4456098" y="3202818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２</a:t>
            </a:r>
            <a:endParaRPr kumimoji="1" lang="ja-JP" altLang="en-US" sz="3200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9511A81C-8F83-4047-AF03-CB681C5818A0}"/>
              </a:ext>
            </a:extLst>
          </p:cNvPr>
          <p:cNvSpPr/>
          <p:nvPr/>
        </p:nvSpPr>
        <p:spPr>
          <a:xfrm>
            <a:off x="5828385" y="3223130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/>
              <a:t>３</a:t>
            </a:r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9B18F925-D481-AD40-B49C-DCD237ECCDDB}"/>
              </a:ext>
            </a:extLst>
          </p:cNvPr>
          <p:cNvSpPr/>
          <p:nvPr/>
        </p:nvSpPr>
        <p:spPr>
          <a:xfrm>
            <a:off x="6840459" y="3209074"/>
            <a:ext cx="545152" cy="54083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/>
              <a:t>４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60850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E30709-53A1-7E4D-8F7A-3521B56B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いただきますをしたら</a:t>
            </a:r>
            <a:r>
              <a:rPr kumimoji="1" lang="en-US" altLang="ja-JP" dirty="0"/>
              <a:t>…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2E1E01-342D-0B49-872C-1582E361B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531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①</a:t>
            </a:r>
            <a:r>
              <a:rPr lang="ja-JP" altLang="en-US"/>
              <a:t>「食べきれない」と感じる人はへらしに行く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/>
              <a:t>②「もっと食べたい」と感じる人はふやしに行く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※</a:t>
            </a:r>
            <a:r>
              <a:rPr lang="ja-JP" altLang="en-US"/>
              <a:t>食かんの中が空になっていなかったら、はやく食べ終わった人はひとくちおかわりをしていきます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500">
                <a:solidFill>
                  <a:srgbClr val="FF0000"/>
                </a:solidFill>
              </a:rPr>
              <a:t>食かんが空になったら、かたづけて</a:t>
            </a:r>
            <a:r>
              <a:rPr lang="en-US" altLang="ja-JP" sz="3500" dirty="0">
                <a:solidFill>
                  <a:srgbClr val="FF0000"/>
                </a:solidFill>
              </a:rPr>
              <a:t>OK</a:t>
            </a:r>
            <a:r>
              <a:rPr lang="ja-JP" altLang="en-US" sz="3500">
                <a:solidFill>
                  <a:srgbClr val="FF0000"/>
                </a:solidFill>
              </a:rPr>
              <a:t>！</a:t>
            </a:r>
            <a:endParaRPr lang="en-US" altLang="ja-JP" sz="3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05BA6A00-B450-F749-B9E6-00A564ABE095}"/>
              </a:ext>
            </a:extLst>
          </p:cNvPr>
          <p:cNvSpPr/>
          <p:nvPr/>
        </p:nvSpPr>
        <p:spPr>
          <a:xfrm>
            <a:off x="693683" y="1471445"/>
            <a:ext cx="10773103" cy="10720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>
                <a:solidFill>
                  <a:schemeClr val="tx1"/>
                </a:solidFill>
              </a:rPr>
              <a:t>10</a:t>
            </a:r>
            <a:r>
              <a:rPr kumimoji="1" lang="ja-JP" altLang="en-US" sz="3600">
                <a:solidFill>
                  <a:schemeClr val="tx1"/>
                </a:solidFill>
              </a:rPr>
              <a:t>分間は、おしゃべりせず食べます</a:t>
            </a:r>
          </a:p>
        </p:txBody>
      </p:sp>
    </p:spTree>
    <p:extLst>
      <p:ext uri="{BB962C8B-B14F-4D97-AF65-F5344CB8AC3E}">
        <p14:creationId xmlns:p14="http://schemas.microsoft.com/office/powerpoint/2010/main" val="137970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139</Words>
  <Application>Microsoft Macintosh PowerPoint</Application>
  <PresentationFormat>ワイド画面</PresentationFormat>
  <Paragraphs>43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給食じゅんび</vt:lpstr>
      <vt:lpstr>給食当番がくばる。 まどがわから置いていく。</vt:lpstr>
      <vt:lpstr>給食当番がくばる。 まどがわから置いていく。</vt:lpstr>
      <vt:lpstr>いただきますをしたら…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給食じゅんび</dc:title>
  <dc:creator>山本　実来</dc:creator>
  <cp:lastModifiedBy>山本　実来</cp:lastModifiedBy>
  <cp:revision>7</cp:revision>
  <dcterms:created xsi:type="dcterms:W3CDTF">2020-02-26T03:42:16Z</dcterms:created>
  <dcterms:modified xsi:type="dcterms:W3CDTF">2020-02-26T06:26:03Z</dcterms:modified>
</cp:coreProperties>
</file>